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6" r:id="rId24"/>
    <p:sldId id="280" r:id="rId25"/>
    <p:sldId id="281" r:id="rId26"/>
    <p:sldId id="282" r:id="rId27"/>
    <p:sldId id="283" r:id="rId28"/>
    <p:sldId id="284" r:id="rId29"/>
    <p:sldId id="285" r:id="rId30"/>
    <p:sldId id="28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7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0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6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88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6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2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3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7281E-000B-4085-AB68-B73A29C38F8A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2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5725"/>
            <a:ext cx="117729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33350"/>
            <a:ext cx="10991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00025"/>
            <a:ext cx="116014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61937"/>
            <a:ext cx="119062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76212"/>
            <a:ext cx="115538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8112"/>
            <a:ext cx="113347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2875"/>
            <a:ext cx="110109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1462"/>
            <a:ext cx="115062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19062"/>
            <a:ext cx="107346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61937"/>
            <a:ext cx="110013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2425"/>
            <a:ext cx="108966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9050"/>
            <a:ext cx="113823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61937"/>
            <a:ext cx="11191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0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76225"/>
            <a:ext cx="113538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309562"/>
            <a:ext cx="115157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2412"/>
            <a:ext cx="117348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61912"/>
            <a:ext cx="113728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1937"/>
            <a:ext cx="111252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-14288"/>
            <a:ext cx="115347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5725"/>
            <a:ext cx="104775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6687"/>
            <a:ext cx="1106805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2-12-20 23-49-51-8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3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23837"/>
            <a:ext cx="112871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461962"/>
            <a:ext cx="100107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19075"/>
            <a:ext cx="105251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9550"/>
            <a:ext cx="109728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8100"/>
            <a:ext cx="110109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09550"/>
            <a:ext cx="110680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19075"/>
            <a:ext cx="105632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342900"/>
            <a:ext cx="117252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와이드스크린</PresentationFormat>
  <Paragraphs>0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</cp:revision>
  <dcterms:created xsi:type="dcterms:W3CDTF">2022-12-20T13:50:36Z</dcterms:created>
  <dcterms:modified xsi:type="dcterms:W3CDTF">2022-12-20T14:58:03Z</dcterms:modified>
</cp:coreProperties>
</file>